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8" r:id="rId4"/>
    <p:sldId id="273" r:id="rId5"/>
    <p:sldId id="274" r:id="rId6"/>
    <p:sldId id="276" r:id="rId7"/>
    <p:sldId id="277" r:id="rId8"/>
    <p:sldId id="278" r:id="rId9"/>
    <p:sldId id="279" r:id="rId10"/>
    <p:sldId id="283" r:id="rId11"/>
    <p:sldId id="282" r:id="rId12"/>
    <p:sldId id="281" r:id="rId13"/>
    <p:sldId id="272" r:id="rId14"/>
    <p:sldId id="284" r:id="rId15"/>
    <p:sldId id="285" r:id="rId16"/>
    <p:sldId id="262" r:id="rId17"/>
    <p:sldId id="287" r:id="rId18"/>
    <p:sldId id="288" r:id="rId19"/>
    <p:sldId id="286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3 – Niveau 2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507209"/>
            <a:ext cx="10876334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3 voitures identiques pèsent 2 700 kg. Quelle est la masse d’une seule voiture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2134001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045544"/>
            <a:ext cx="1087633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le mariage de ma </a:t>
            </a:r>
            <a:r>
              <a:rPr lang="fr-FR" sz="4000" dirty="0" err="1"/>
              <a:t>soeur</a:t>
            </a:r>
            <a:r>
              <a:rPr lang="fr-FR" sz="4000" dirty="0"/>
              <a:t>, il y a 200 invités qui sont assis autour de 20 tables identiques ? Combien y a-t-il d’invités pas table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1694716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045544"/>
            <a:ext cx="1087633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Pour le mariage de ma </a:t>
            </a:r>
            <a:r>
              <a:rPr lang="fr-FR" sz="4000" dirty="0" err="1"/>
              <a:t>soeur</a:t>
            </a:r>
            <a:r>
              <a:rPr lang="fr-FR" sz="4000" dirty="0"/>
              <a:t>, il y a 180 invités qui sont assis autour de 15 tables identiques ? Combien y a-t-il d’invités pas table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3101572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9361" y="1583879"/>
            <a:ext cx="1005327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billet d’entrée pour l’épreuve de trampoline coûte 42 euros. C’est 7 euros de moins que pour l’épreuve de plongeon. Quel est le prix du billet pour l’épreuve de plongeon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83500D-7D61-4567-81E2-13421D2FFA9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403242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65882" y="1583879"/>
            <a:ext cx="9060236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billet d’entrée pour l’épreuve de judo coûte 42 euros. C’est 7 euros de plus que pour l’épreuve de lutte. Quel est le prix du billet pour l’épreuve de lutte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83500D-7D61-4567-81E2-13421D2FFA9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490386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28560" y="1583879"/>
            <a:ext cx="9134880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billet d’entrée pour l’épreuve de vélo coûte 45 euros. C’est 5 euros de moins que pour l’épreuve de surf. Quel est le prix du billet pour l’épreuve de surf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83500D-7D61-4567-81E2-13421D2FFA9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4209898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1583879"/>
            <a:ext cx="969181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Lors de sa sortie mercredi, Rachid a parcouru 5 km et 400 m. Le samedi, il parcourt 1 km et 600 m de plus que mercredi. Quelle distance a-t-il parcourue cette semaine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A619F5-0820-464D-BABC-1C623EA30E30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1583879"/>
            <a:ext cx="969181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Lors de sa sortie mercredi, Rachid a parcouru 8 km et 800 m. Le samedi, il parcourt 1 km et 600 m de moins que mercredi. Quelle distance a-t-il parcourue cette semaine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A619F5-0820-464D-BABC-1C623EA30E30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2369039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922070" y="1583879"/>
            <a:ext cx="10347860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On trouve 2 écoles élémentaires dans une même ville. L’Ecole Jean Zay compte 260 élèves. L’école Victor Hugo en compte 120 de moins. Combien y a-t-il d’élèves dans cette ville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A619F5-0820-464D-BABC-1C623EA30E30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300721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75417" y="1583879"/>
            <a:ext cx="10441166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Judith et Marco s’achètent chacun une paire de skis. Les skis de Judith valent 150 €. Ils dépensent au total 330 €. Combien d’euros de plus coûtent les skis de Marco par rapport à ceux de Judith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A619F5-0820-464D-BABC-1C623EA30E30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3479835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98961" y="2045544"/>
            <a:ext cx="8794077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Une équipe de 6 sportifs a commandé 60 bouteilles d’eau. Combien chaque sportif reçoit-il de bouteilles d’eau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B5CD8F3-8D5C-4C11-AAB3-96CC52639532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237046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28982" y="2045544"/>
            <a:ext cx="8934036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Une équipe de 5 sportifs a commandé 60 bouteilles d’eau. Combien chaque sportif reçoit-il de bouteilles d’eau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B5CD8F3-8D5C-4C11-AAB3-96CC52639532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44935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00990" y="2045544"/>
            <a:ext cx="899002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Une équipe de 11 sportifs a commandé 66 bouteilles d’eau. Combien chaque sportif reçoit-il de bouteilles d’eau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B5CD8F3-8D5C-4C11-AAB3-96CC52639532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132017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045544"/>
            <a:ext cx="10876334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cette recette, j’utilise 200 cl de lait pour 25 crêpes. Quelle quantité de lait faut-il pour 1 crêpe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421916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045544"/>
            <a:ext cx="1087633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cuisiner mes 4 tartes, j’ai acheté 8 kg et 800 g d’abricots. Quelle masse d’abricots vais-je utiliser pour cuisiner une tarte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50773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045544"/>
            <a:ext cx="1087633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cuisiner mes 4 tartes, j’ai acheté 4 kg et 200 g d’abricots. Quelle masse d’abricots vais-je utiliser pour cuisiner une tarte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422723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045544"/>
            <a:ext cx="1087633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cuisiner mes 6 tartes, j’ai acheté 3 kg d’abricots. Quelle masse d’abricots vais-je utiliser pour cuisiner une tarte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404948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507209"/>
            <a:ext cx="10876334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5 voitures identiques pèsent ensemble 5 525 kg. Quelle est la masse d’une seule voiture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65124F-7266-45E9-A688-C61F3951ED5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41684170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591</Words>
  <Application>Microsoft Office PowerPoint</Application>
  <PresentationFormat>Grand écran</PresentationFormat>
  <Paragraphs>59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9</cp:revision>
  <dcterms:created xsi:type="dcterms:W3CDTF">2023-11-24T11:21:07Z</dcterms:created>
  <dcterms:modified xsi:type="dcterms:W3CDTF">2024-03-22T08:30:19Z</dcterms:modified>
</cp:coreProperties>
</file>